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88" autoAdjust="0"/>
  </p:normalViewPr>
  <p:slideViewPr>
    <p:cSldViewPr snapToGrid="0">
      <p:cViewPr>
        <p:scale>
          <a:sx n="100" d="100"/>
          <a:sy n="100" d="100"/>
        </p:scale>
        <p:origin x="-130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673</Words>
  <Application>Microsoft Office PowerPoint</Application>
  <PresentationFormat>On-screen Show (4:3)</PresentationFormat>
  <Paragraphs>108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Doel-Mackaway</dc:creator>
  <cp:lastModifiedBy>Richard Doel-Mackaway</cp:lastModifiedBy>
  <cp:revision>85</cp:revision>
  <dcterms:created xsi:type="dcterms:W3CDTF">2006-08-16T00:00:00Z</dcterms:created>
  <dcterms:modified xsi:type="dcterms:W3CDTF">2015-07-09T05:24:33Z</dcterms:modified>
</cp:coreProperties>
</file>